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3" d="100"/>
          <a:sy n="33" d="100"/>
        </p:scale>
        <p:origin x="-1256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6172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 credits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wt practice"/>
          <p:cNvSpPr txBox="1"/>
          <p:nvPr/>
        </p:nvSpPr>
        <p:spPr>
          <a:xfrm>
            <a:off x="406400" y="3612646"/>
            <a:ext cx="12192000" cy="720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20000" b="0" cap="all">
                <a:solidFill>
                  <a:srgbClr val="76D6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swt practice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36120"/>
            <a:ext cx="13004800" cy="8281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Visual_Thinking_Strategies_Illustration_from_Blueberries_for_Sal.jpg" descr="Visual_Thinking_Strategies_Illustration_from_Blueberries_for_S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2425700"/>
            <a:ext cx="12522200" cy="490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96900"/>
            <a:ext cx="13004801" cy="85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Y Times Visual Thinking Series…"/>
          <p:cNvSpPr txBox="1"/>
          <p:nvPr/>
        </p:nvSpPr>
        <p:spPr>
          <a:xfrm>
            <a:off x="6438126" y="3225800"/>
            <a:ext cx="5925891" cy="330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NY Times Visual Thinking Series</a:t>
            </a:r>
          </a:p>
          <a:p>
            <a:pPr algn="l" defTabSz="457200">
              <a:defRPr sz="25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Tinatin Kiguradze, photographer.</a:t>
            </a:r>
          </a:p>
          <a:p>
            <a:pPr algn="l" defTabSz="457200">
              <a:defRPr sz="25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l" defTabSz="457200">
              <a:defRPr sz="25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The original caption reads:</a:t>
            </a:r>
          </a:p>
          <a:p>
            <a:pPr algn="l" defTabSz="457200">
              <a:defRPr sz="25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One of dozens of animals to have escaped amid flooding in the main zoo in Tbilisi, Georgia (Russia) a hippopotamus was coaxed away from dangerous waters on Sunday.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053" y="2971056"/>
            <a:ext cx="5785642" cy="3811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6092"/>
            <a:ext cx="13004801" cy="7941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12578"/>
            <a:ext cx="13004800" cy="6128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9" y="0"/>
            <a:ext cx="1229486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70494"/>
            <a:ext cx="13004800" cy="6612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Macintosh PowerPoint</Application>
  <PresentationFormat>Custom</PresentationFormat>
  <Paragraphs>7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Funkhouser</cp:lastModifiedBy>
  <cp:revision>1</cp:revision>
  <dcterms:modified xsi:type="dcterms:W3CDTF">2017-12-04T18:55:26Z</dcterms:modified>
</cp:coreProperties>
</file>